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262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ti\Desktop\face.recognition\time%20to%20trai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SPIS' FACE - Training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Sheet1!$C$3</c:f>
              <c:strCache>
                <c:ptCount val="1"/>
                <c:pt idx="0">
                  <c:v>Time to train (s)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6"/>
            <c:spPr>
              <a:solidFill>
                <a:schemeClr val="lt1"/>
              </a:solidFill>
              <a:ln w="15875">
                <a:solidFill>
                  <a:schemeClr val="accent1"/>
                </a:solidFill>
                <a:round/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</a:ln>
              <a:effectLst/>
            </c:spPr>
            <c:trendlineType val="exp"/>
            <c:dispRSqr val="0"/>
            <c:dispEq val="0"/>
          </c:trendline>
          <c:xVal>
            <c:numRef>
              <c:f>Sheet1!$B$4:$B$7</c:f>
              <c:numCache>
                <c:formatCode>General</c:formatCode>
                <c:ptCount val="4"/>
                <c:pt idx="0">
                  <c:v>20</c:v>
                </c:pt>
                <c:pt idx="1">
                  <c:v>40</c:v>
                </c:pt>
                <c:pt idx="2">
                  <c:v>100</c:v>
                </c:pt>
                <c:pt idx="3">
                  <c:v>154</c:v>
                </c:pt>
              </c:numCache>
            </c:numRef>
          </c:xVal>
          <c:yVal>
            <c:numRef>
              <c:f>Sheet1!$C$4:$C$7</c:f>
              <c:numCache>
                <c:formatCode>General</c:formatCode>
                <c:ptCount val="4"/>
                <c:pt idx="0">
                  <c:v>90.7</c:v>
                </c:pt>
                <c:pt idx="1">
                  <c:v>126.7</c:v>
                </c:pt>
                <c:pt idx="2">
                  <c:v>530.4</c:v>
                </c:pt>
                <c:pt idx="3">
                  <c:v>589.29999999999995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26A-4708-8EA2-3F0609CFC2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78035136"/>
        <c:axId val="1488222864"/>
      </c:scatterChart>
      <c:valAx>
        <c:axId val="15780351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Images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8222864"/>
        <c:crosses val="autoZero"/>
        <c:crossBetween val="midCat"/>
      </c:valAx>
      <c:valAx>
        <c:axId val="1488222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to train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8035136"/>
        <c:crosses val="autoZero"/>
        <c:crossBetween val="midCat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9/6/2018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AB6186C-B47F-4B3B-B5B3-9D1628DB56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0830" y="4432300"/>
            <a:ext cx="9448800" cy="685800"/>
          </a:xfrm>
        </p:spPr>
        <p:txBody>
          <a:bodyPr/>
          <a:lstStyle/>
          <a:p>
            <a:r>
              <a:rPr lang="en-US" dirty="0"/>
              <a:t>Matias Lin and Dare Hunt – Face Recognition Program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BD7805-997F-4130-B2FE-373EC8808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737" y="977595"/>
            <a:ext cx="3003124" cy="325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176367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CBCCF-9917-4F7E-A01A-90D41286C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C6613-BFAD-4432-AFDA-79D8F49AF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Objective: To be able to recognize different faces</a:t>
            </a:r>
          </a:p>
          <a:p>
            <a:endParaRPr lang="en-US" dirty="0"/>
          </a:p>
          <a:p>
            <a:r>
              <a:rPr lang="en-US" dirty="0"/>
              <a:t>Inspiration: We were amazed by the extensive applications of Machine Learning and wanted to discover and explore a well-known area such as face-recognition. We are aiming to understand how it works and be able to reproduce it adding our own touch.</a:t>
            </a:r>
          </a:p>
          <a:p>
            <a:endParaRPr lang="en-US" dirty="0"/>
          </a:p>
          <a:p>
            <a:r>
              <a:rPr lang="en-US" dirty="0"/>
              <a:t>Minimum viable product: A program that identifies one person.</a:t>
            </a:r>
          </a:p>
          <a:p>
            <a:r>
              <a:rPr lang="en-US" dirty="0"/>
              <a:t>Being able to recognize every SPIS student, mentors and instructors</a:t>
            </a:r>
          </a:p>
        </p:txBody>
      </p:sp>
    </p:spTree>
    <p:extLst>
      <p:ext uri="{BB962C8B-B14F-4D97-AF65-F5344CB8AC3E}">
        <p14:creationId xmlns:p14="http://schemas.microsoft.com/office/powerpoint/2010/main" val="378277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FC04B-E85F-4CB9-A0A6-E7A653B38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recognizers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F9661-6E54-4AEC-9F34-BA67A020C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4000" dirty="0"/>
              <a:t>Eigenfaces</a:t>
            </a:r>
          </a:p>
          <a:p>
            <a:pPr marL="457200" indent="-457200">
              <a:buFont typeface="+mj-lt"/>
              <a:buAutoNum type="arabicPeriod"/>
            </a:pPr>
            <a:endParaRPr lang="en-US" sz="4000" dirty="0"/>
          </a:p>
          <a:p>
            <a:pPr marL="457200" indent="-457200">
              <a:buFont typeface="+mj-lt"/>
              <a:buAutoNum type="arabicPeriod"/>
            </a:pPr>
            <a:r>
              <a:rPr lang="en-US" sz="4000" dirty="0" err="1"/>
              <a:t>FisherFaces</a:t>
            </a:r>
            <a:endParaRPr lang="en-US" sz="4000" dirty="0"/>
          </a:p>
          <a:p>
            <a:pPr marL="457200" indent="-457200">
              <a:buFont typeface="+mj-lt"/>
              <a:buAutoNum type="arabicPeriod"/>
            </a:pPr>
            <a:endParaRPr lang="en-US" sz="4000" dirty="0"/>
          </a:p>
          <a:p>
            <a:pPr marL="457200" indent="-457200">
              <a:buFont typeface="+mj-lt"/>
              <a:buAutoNum type="arabicPeriod"/>
            </a:pPr>
            <a:r>
              <a:rPr lang="en-US" sz="4000" dirty="0"/>
              <a:t>LBPH</a:t>
            </a:r>
          </a:p>
        </p:txBody>
      </p:sp>
    </p:spTree>
    <p:extLst>
      <p:ext uri="{BB962C8B-B14F-4D97-AF65-F5344CB8AC3E}">
        <p14:creationId xmlns:p14="http://schemas.microsoft.com/office/powerpoint/2010/main" val="119215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383CB-FB3B-4CFD-99A9-714F0CB7D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1462" y="764373"/>
            <a:ext cx="8604738" cy="1293028"/>
          </a:xfrm>
        </p:spPr>
        <p:txBody>
          <a:bodyPr/>
          <a:lstStyle/>
          <a:p>
            <a:r>
              <a:rPr lang="en-US" dirty="0"/>
              <a:t>Linear binary pattern histogram (</a:t>
            </a:r>
            <a:r>
              <a:rPr lang="en-US" dirty="0" err="1"/>
              <a:t>lbph</a:t>
            </a:r>
            <a:r>
              <a:rPr lang="en-US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D01CC6-CBD6-4530-96E4-A347951AD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490" y="4475285"/>
            <a:ext cx="8499625" cy="21355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2C3523-1BF8-44A3-9616-D757E0616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04" y="2147520"/>
            <a:ext cx="727541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32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0F739-D9AE-470A-8A8E-77875C0A0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EA51D-1CB7-4E8E-840C-6D18F21E4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Result: It can recognize Matias Lin and Dare Hunt</a:t>
            </a:r>
          </a:p>
          <a:p>
            <a:endParaRPr lang="en-US" dirty="0"/>
          </a:p>
          <a:p>
            <a:r>
              <a:rPr lang="en-US" dirty="0"/>
              <a:t>Data set: 20 pictures from each individual</a:t>
            </a:r>
          </a:p>
          <a:p>
            <a:r>
              <a:rPr lang="en-US" dirty="0"/>
              <a:t>The program is able to increase its data set by its own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Areas to improve in:</a:t>
            </a:r>
          </a:p>
          <a:p>
            <a:r>
              <a:rPr lang="en-US" dirty="0"/>
              <a:t>It’s not as accurate as we would want it to be</a:t>
            </a:r>
          </a:p>
          <a:p>
            <a:r>
              <a:rPr lang="en-US" dirty="0"/>
              <a:t>In the future, we would like to increase the individuals being recognized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02A6B65-38A5-4A72-97A9-4911F4E693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619207"/>
              </p:ext>
            </p:extLst>
          </p:nvPr>
        </p:nvGraphicFramePr>
        <p:xfrm>
          <a:off x="937845" y="1829355"/>
          <a:ext cx="3001109" cy="426427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4327">
                  <a:extLst>
                    <a:ext uri="{9D8B030D-6E8A-4147-A177-3AD203B41FA5}">
                      <a16:colId xmlns:a16="http://schemas.microsoft.com/office/drawing/2014/main" val="1254094468"/>
                    </a:ext>
                  </a:extLst>
                </a:gridCol>
                <a:gridCol w="1906782">
                  <a:extLst>
                    <a:ext uri="{9D8B030D-6E8A-4147-A177-3AD203B41FA5}">
                      <a16:colId xmlns:a16="http://schemas.microsoft.com/office/drawing/2014/main" val="3096405159"/>
                    </a:ext>
                  </a:extLst>
                </a:gridCol>
              </a:tblGrid>
              <a:tr h="74280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SPIS' FACE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806515"/>
                  </a:ext>
                </a:extLst>
              </a:tr>
              <a:tr h="1348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# Images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Time to train (s)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33052188"/>
                  </a:ext>
                </a:extLst>
              </a:tr>
              <a:tr h="7152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40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126.7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28614690"/>
                  </a:ext>
                </a:extLst>
              </a:tr>
              <a:tr h="7152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530.4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40317933"/>
                  </a:ext>
                </a:extLst>
              </a:tr>
              <a:tr h="7428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154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589.3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84070375"/>
                  </a:ext>
                </a:extLst>
              </a:tr>
            </a:tbl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FDAA244-AF1E-4E89-9BC3-6B15F3313C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8645703"/>
              </p:ext>
            </p:extLst>
          </p:nvPr>
        </p:nvGraphicFramePr>
        <p:xfrm>
          <a:off x="4267199" y="1895622"/>
          <a:ext cx="7171589" cy="42642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1B75E91-2BCF-4962-BDE4-C37C0CE0A767}"/>
              </a:ext>
            </a:extLst>
          </p:cNvPr>
          <p:cNvCxnSpPr/>
          <p:nvPr/>
        </p:nvCxnSpPr>
        <p:spPr>
          <a:xfrm flipV="1">
            <a:off x="6304084" y="2484707"/>
            <a:ext cx="0" cy="308610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88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42D15-F02D-4A49-A6E1-045955129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– progress gallery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261B16-4103-4F4B-B84E-EAD9773E9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83" y="1951894"/>
            <a:ext cx="3110516" cy="17496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E5AF00-F280-4FB8-8DB0-1BD39F5C4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263169" y="2575049"/>
            <a:ext cx="2848707" cy="1602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F53000-0E79-4BC5-B0D9-C0338AAAF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2546" y="1951894"/>
            <a:ext cx="3720123" cy="209256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EE25FC67-C4E4-457A-9553-532F765464DD}"/>
              </a:ext>
            </a:extLst>
          </p:cNvPr>
          <p:cNvSpPr/>
          <p:nvPr/>
        </p:nvSpPr>
        <p:spPr>
          <a:xfrm>
            <a:off x="3648808" y="2576146"/>
            <a:ext cx="993530" cy="2725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CF144A2-659F-4F5B-8940-35BDC349FDDA}"/>
              </a:ext>
            </a:extLst>
          </p:cNvPr>
          <p:cNvSpPr/>
          <p:nvPr/>
        </p:nvSpPr>
        <p:spPr>
          <a:xfrm>
            <a:off x="6778869" y="2576146"/>
            <a:ext cx="993530" cy="2725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967024-0AD1-48F1-B62C-4552BB5F34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742" y="118666"/>
            <a:ext cx="11582515" cy="651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4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03D75-EAE0-4F03-9D12-45256CD84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8F422-C48D-4EC0-B60E-030757E22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184" y="1910684"/>
            <a:ext cx="10820400" cy="56874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Follow this link to a google docs with all of our sources for this project.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8859E1-E496-43EE-B378-54C2EA216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927" y="2479432"/>
            <a:ext cx="2993973" cy="418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577432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246</TotalTime>
  <Words>211</Words>
  <Application>Microsoft Office PowerPoint</Application>
  <PresentationFormat>Widescreen</PresentationFormat>
  <Paragraphs>39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Century Gothic</vt:lpstr>
      <vt:lpstr>Vapor Trail</vt:lpstr>
      <vt:lpstr>PowerPoint Presentation</vt:lpstr>
      <vt:lpstr>Our goals</vt:lpstr>
      <vt:lpstr>recognizers</vt:lpstr>
      <vt:lpstr>Linear binary pattern histogram (lbph)</vt:lpstr>
      <vt:lpstr>Results</vt:lpstr>
      <vt:lpstr>Extra – progress gallery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– recognition</dc:title>
  <dc:creator>Matias Lin</dc:creator>
  <cp:lastModifiedBy>Matias Lin</cp:lastModifiedBy>
  <cp:revision>27</cp:revision>
  <dcterms:created xsi:type="dcterms:W3CDTF">2018-09-03T20:47:20Z</dcterms:created>
  <dcterms:modified xsi:type="dcterms:W3CDTF">2018-09-06T22:08:10Z</dcterms:modified>
</cp:coreProperties>
</file>